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71" r:id="rId4"/>
  </p:sldIdLst>
  <p:sldSz cx="10691813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B6B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134" y="-7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08" y="563880"/>
            <a:ext cx="8406384" cy="62362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497" y="436942"/>
            <a:ext cx="6435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Мобильное приложение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338" y="1907629"/>
            <a:ext cx="51117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РЦ Урала онлайн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– это простой и удобный сервис, в котором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потребитель (ФЛ) может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совершать оплату всех жилищно-коммунальных услуг по платежным документам РЦ Урала БЕЗ КОМИССИЙ. Приложение доступно как зарегистрированным в Личном кабинете РЦ Урала пользователям, так и новым пользователям.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Приложение для мобильного устройства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Android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(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iOS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) предоставляет доступ в  Личный кабинет РЦ Урала, что позволяет в реальном времени контролировать состояние Лицевого счета.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029" name="Picture 5" descr="D:\Документы\Рабочий стол\графика\qr-code-PlayMarket-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02213" y="-6569075"/>
            <a:ext cx="1976400" cy="19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Документы\Рабочий стол\графика\qr-code-PlayMarket-bw-modified-mediumSiz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70" y="5172573"/>
            <a:ext cx="2081078" cy="208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Документы\Рабочий стол\графика\qr-code-AppStore-bw-modified-mediumSiz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4780" y="5147989"/>
            <a:ext cx="2105663" cy="210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Документы\Рабочий стол\графика\скриншоты\nokia 6.1\Screenshot_20191011-08463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39"/>
          <a:stretch/>
        </p:blipFill>
        <p:spPr bwMode="auto">
          <a:xfrm>
            <a:off x="5993978" y="1403573"/>
            <a:ext cx="3550848" cy="588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6" cstate="print"/>
          <a:srcRect l="21971" t="21297" r="68033" b="73137"/>
          <a:stretch/>
        </p:blipFill>
        <p:spPr bwMode="auto">
          <a:xfrm>
            <a:off x="6065986" y="1243801"/>
            <a:ext cx="3438525" cy="591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786163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497" y="436942"/>
            <a:ext cx="6435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Мобильное приложение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362" y="1259557"/>
            <a:ext cx="56166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Для </a:t>
            </a: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удобства потребителя 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предоставлена </a:t>
            </a: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возможность</a:t>
            </a:r>
            <a:endParaRPr lang="ru-RU" sz="1600" b="1" u="sng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Ознакомиться с информацией о платежах 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задолженности.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Произвести оплату по нескольким Лицевым счетам одновременно без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комиссий.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Оплачивать услуги по любым картам, выпущенным основными платежными системами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VISA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Mastercard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, МИР,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Maestro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Привязать несколько карт к сервису для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оплаты.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Получить Выписку по лицевому счету на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e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mail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Просмотреть платежный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документ.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Передать показания приборов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учета.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  </a:t>
            </a:r>
          </a:p>
          <a:p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Что нужно, чтобы начать пользоваться приложением?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Необходимо установить приложение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на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устройство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Зарегистрироваться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по номеру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телефона.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Ввести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логин и пароль от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Личного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кабинета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lvl="1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       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РЦ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Урала.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Или оплачивать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передавать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показания БЕЗ РЕГИСТРАЦИИ.</a:t>
            </a:r>
          </a:p>
          <a:p>
            <a:pPr lvl="0"/>
            <a: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Указать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e-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mail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для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получения подтверждения оплаты и добавить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Лицевой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счет!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6" name="Рисунок 5" descr="C:\Users\ABBessonov\AppData\Local\Microsoft\Windows\INetCache\Content.Word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9"/>
          <a:stretch>
            <a:fillRect/>
          </a:stretch>
        </p:blipFill>
        <p:spPr bwMode="auto">
          <a:xfrm>
            <a:off x="5921970" y="1144829"/>
            <a:ext cx="3384376" cy="580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19962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144</Words>
  <Application>Microsoft Office PowerPoint</Application>
  <PresentationFormat>Произвольный</PresentationFormat>
  <Paragraphs>22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РЦУ презентация.cdr</dc:title>
  <dc:creator>ALEXART</dc:creator>
  <cp:lastModifiedBy>Симонов Е.Ю.</cp:lastModifiedBy>
  <cp:revision>26</cp:revision>
  <dcterms:modified xsi:type="dcterms:W3CDTF">2020-07-08T13:18:25Z</dcterms:modified>
</cp:coreProperties>
</file>